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1" r:id="rId5"/>
    <p:sldId id="259" r:id="rId6"/>
    <p:sldId id="258" r:id="rId7"/>
    <p:sldId id="256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8" r:id="rId16"/>
    <p:sldId id="269" r:id="rId17"/>
    <p:sldId id="271" r:id="rId18"/>
    <p:sldId id="273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5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54A1"/>
    <a:srgbClr val="1193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B7CB5-1127-407F-A4D8-AFD2A3BC5007}" v="87" dt="2019-12-03T03:01:09.73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67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on Squires" userId="a611f8bf-abbd-452f-8002-3c6a3d01f190" providerId="ADAL" clId="{526540AE-E65A-45C4-B02C-B45316E32B60}"/>
    <pc:docChg chg="undo custSel modSld modMainMaster">
      <pc:chgData name="Alison Squires" userId="a611f8bf-abbd-452f-8002-3c6a3d01f190" providerId="ADAL" clId="{526540AE-E65A-45C4-B02C-B45316E32B60}" dt="2019-12-03T04:20:43.232" v="271" actId="27636"/>
      <pc:docMkLst>
        <pc:docMk/>
      </pc:docMkLst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875767890" sldId="256"/>
        </pc:sldMkLst>
        <pc:spChg chg="mod">
          <ac:chgData name="Alison Squires" userId="a611f8bf-abbd-452f-8002-3c6a3d01f190" providerId="ADAL" clId="{526540AE-E65A-45C4-B02C-B45316E32B60}" dt="2019-12-03T02:50:30.162" v="158" actId="1076"/>
          <ac:spMkLst>
            <pc:docMk/>
            <pc:sldMk cId="875767890" sldId="256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6:18.306" v="219" actId="1076"/>
          <ac:picMkLst>
            <pc:docMk/>
            <pc:sldMk cId="875767890" sldId="256"/>
            <ac:picMk id="6" creationId="{0B8CD25B-B49B-445B-8A8A-47492C04452B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2443443629" sldId="257"/>
        </pc:sldMkLst>
        <pc:spChg chg="mod">
          <ac:chgData name="Alison Squires" userId="a611f8bf-abbd-452f-8002-3c6a3d01f190" providerId="ADAL" clId="{526540AE-E65A-45C4-B02C-B45316E32B60}" dt="2019-12-03T02:53:55.594" v="203" actId="6549"/>
          <ac:spMkLst>
            <pc:docMk/>
            <pc:sldMk cId="2443443629" sldId="257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44:11.718" v="81" actId="14826"/>
          <ac:picMkLst>
            <pc:docMk/>
            <pc:sldMk cId="2443443629" sldId="257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71028554" sldId="258"/>
        </pc:sldMkLst>
        <pc:spChg chg="mod">
          <ac:chgData name="Alison Squires" userId="a611f8bf-abbd-452f-8002-3c6a3d01f190" providerId="ADAL" clId="{526540AE-E65A-45C4-B02C-B45316E32B60}" dt="2019-12-03T02:50:25.810" v="157" actId="1076"/>
          <ac:spMkLst>
            <pc:docMk/>
            <pc:sldMk cId="171028554" sldId="258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6:08.738" v="217" actId="1076"/>
          <ac:picMkLst>
            <pc:docMk/>
            <pc:sldMk cId="171028554" sldId="258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3341944567" sldId="259"/>
        </pc:sldMkLst>
        <pc:spChg chg="mod">
          <ac:chgData name="Alison Squires" userId="a611f8bf-abbd-452f-8002-3c6a3d01f190" providerId="ADAL" clId="{526540AE-E65A-45C4-B02C-B45316E32B60}" dt="2019-12-03T02:50:20.124" v="156" actId="1076"/>
          <ac:spMkLst>
            <pc:docMk/>
            <pc:sldMk cId="3341944567" sldId="259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5:49.907" v="215" actId="1076"/>
          <ac:picMkLst>
            <pc:docMk/>
            <pc:sldMk cId="3341944567" sldId="259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972752323" sldId="260"/>
        </pc:sldMkLst>
        <pc:spChg chg="mod">
          <ac:chgData name="Alison Squires" userId="a611f8bf-abbd-452f-8002-3c6a3d01f190" providerId="ADAL" clId="{526540AE-E65A-45C4-B02C-B45316E32B60}" dt="2019-12-03T02:50:34.994" v="159" actId="1076"/>
          <ac:spMkLst>
            <pc:docMk/>
            <pc:sldMk cId="972752323" sldId="260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6:34.666" v="221" actId="1076"/>
          <ac:picMkLst>
            <pc:docMk/>
            <pc:sldMk cId="972752323" sldId="260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2823930412" sldId="261"/>
        </pc:sldMkLst>
        <pc:spChg chg="mod">
          <ac:chgData name="Alison Squires" userId="a611f8bf-abbd-452f-8002-3c6a3d01f190" providerId="ADAL" clId="{526540AE-E65A-45C4-B02C-B45316E32B60}" dt="2019-12-03T02:50:38.723" v="160" actId="1076"/>
          <ac:spMkLst>
            <pc:docMk/>
            <pc:sldMk cId="2823930412" sldId="261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7:01.051" v="223" actId="1076"/>
          <ac:picMkLst>
            <pc:docMk/>
            <pc:sldMk cId="2823930412" sldId="261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830102515" sldId="262"/>
        </pc:sldMkLst>
        <pc:spChg chg="mod">
          <ac:chgData name="Alison Squires" userId="a611f8bf-abbd-452f-8002-3c6a3d01f190" providerId="ADAL" clId="{526540AE-E65A-45C4-B02C-B45316E32B60}" dt="2019-12-03T02:51:02.154" v="163" actId="1076"/>
          <ac:spMkLst>
            <pc:docMk/>
            <pc:sldMk cId="1830102515" sldId="262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7:11.763" v="225" actId="1076"/>
          <ac:picMkLst>
            <pc:docMk/>
            <pc:sldMk cId="1830102515" sldId="262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2653692261" sldId="263"/>
        </pc:sldMkLst>
        <pc:spChg chg="mod">
          <ac:chgData name="Alison Squires" userId="a611f8bf-abbd-452f-8002-3c6a3d01f190" providerId="ADAL" clId="{526540AE-E65A-45C4-B02C-B45316E32B60}" dt="2019-12-03T02:51:17.410" v="165" actId="1076"/>
          <ac:spMkLst>
            <pc:docMk/>
            <pc:sldMk cId="2653692261" sldId="263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7:27.554" v="228" actId="1076"/>
          <ac:picMkLst>
            <pc:docMk/>
            <pc:sldMk cId="2653692261" sldId="263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3199381046" sldId="264"/>
        </pc:sldMkLst>
        <pc:spChg chg="mod">
          <ac:chgData name="Alison Squires" userId="a611f8bf-abbd-452f-8002-3c6a3d01f190" providerId="ADAL" clId="{526540AE-E65A-45C4-B02C-B45316E32B60}" dt="2019-12-03T02:51:26.394" v="167" actId="1076"/>
          <ac:spMkLst>
            <pc:docMk/>
            <pc:sldMk cId="3199381046" sldId="264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7:39.114" v="230" actId="1076"/>
          <ac:picMkLst>
            <pc:docMk/>
            <pc:sldMk cId="3199381046" sldId="264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4117916879" sldId="265"/>
        </pc:sldMkLst>
        <pc:spChg chg="mod">
          <ac:chgData name="Alison Squires" userId="a611f8bf-abbd-452f-8002-3c6a3d01f190" providerId="ADAL" clId="{526540AE-E65A-45C4-B02C-B45316E32B60}" dt="2019-12-03T02:51:33.114" v="169" actId="1076"/>
          <ac:spMkLst>
            <pc:docMk/>
            <pc:sldMk cId="4117916879" sldId="265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7:48.731" v="232" actId="1076"/>
          <ac:picMkLst>
            <pc:docMk/>
            <pc:sldMk cId="4117916879" sldId="265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771335685" sldId="266"/>
        </pc:sldMkLst>
        <pc:spChg chg="mod">
          <ac:chgData name="Alison Squires" userId="a611f8bf-abbd-452f-8002-3c6a3d01f190" providerId="ADAL" clId="{526540AE-E65A-45C4-B02C-B45316E32B60}" dt="2019-12-03T02:51:39.442" v="171" actId="1076"/>
          <ac:spMkLst>
            <pc:docMk/>
            <pc:sldMk cId="1771335685" sldId="266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8:12.211" v="235" actId="1076"/>
          <ac:picMkLst>
            <pc:docMk/>
            <pc:sldMk cId="1771335685" sldId="266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4203381129" sldId="268"/>
        </pc:sldMkLst>
        <pc:spChg chg="mod">
          <ac:chgData name="Alison Squires" userId="a611f8bf-abbd-452f-8002-3c6a3d01f190" providerId="ADAL" clId="{526540AE-E65A-45C4-B02C-B45316E32B60}" dt="2019-12-03T02:51:46.059" v="173" actId="1076"/>
          <ac:spMkLst>
            <pc:docMk/>
            <pc:sldMk cId="4203381129" sldId="268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8:29.891" v="237" actId="1076"/>
          <ac:picMkLst>
            <pc:docMk/>
            <pc:sldMk cId="4203381129" sldId="268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671284295" sldId="269"/>
        </pc:sldMkLst>
        <pc:spChg chg="mod">
          <ac:chgData name="Alison Squires" userId="a611f8bf-abbd-452f-8002-3c6a3d01f190" providerId="ADAL" clId="{526540AE-E65A-45C4-B02C-B45316E32B60}" dt="2019-12-03T02:51:52.866" v="175" actId="1076"/>
          <ac:spMkLst>
            <pc:docMk/>
            <pc:sldMk cId="671284295" sldId="269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8:48.723" v="239" actId="1076"/>
          <ac:picMkLst>
            <pc:docMk/>
            <pc:sldMk cId="671284295" sldId="269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768594554" sldId="271"/>
        </pc:sldMkLst>
        <pc:spChg chg="mod">
          <ac:chgData name="Alison Squires" userId="a611f8bf-abbd-452f-8002-3c6a3d01f190" providerId="ADAL" clId="{526540AE-E65A-45C4-B02C-B45316E32B60}" dt="2019-12-03T02:52:03.802" v="178" actId="1076"/>
          <ac:spMkLst>
            <pc:docMk/>
            <pc:sldMk cId="1768594554" sldId="271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9:13.515" v="241" actId="1076"/>
          <ac:picMkLst>
            <pc:docMk/>
            <pc:sldMk cId="1768594554" sldId="271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3125173343" sldId="272"/>
        </pc:sldMkLst>
        <pc:spChg chg="mod">
          <ac:chgData name="Alison Squires" userId="a611f8bf-abbd-452f-8002-3c6a3d01f190" providerId="ADAL" clId="{526540AE-E65A-45C4-B02C-B45316E32B60}" dt="2019-12-03T02:52:23.122" v="183" actId="1076"/>
          <ac:spMkLst>
            <pc:docMk/>
            <pc:sldMk cId="3125173343" sldId="272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9:33.459" v="245" actId="1076"/>
          <ac:picMkLst>
            <pc:docMk/>
            <pc:sldMk cId="3125173343" sldId="272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845298795" sldId="273"/>
        </pc:sldMkLst>
        <pc:spChg chg="mod">
          <ac:chgData name="Alison Squires" userId="a611f8bf-abbd-452f-8002-3c6a3d01f190" providerId="ADAL" clId="{526540AE-E65A-45C4-B02C-B45316E32B60}" dt="2019-12-03T02:52:15.347" v="181" actId="1076"/>
          <ac:spMkLst>
            <pc:docMk/>
            <pc:sldMk cId="1845298795" sldId="273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9:22.683" v="243" actId="1076"/>
          <ac:picMkLst>
            <pc:docMk/>
            <pc:sldMk cId="1845298795" sldId="273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3482150492" sldId="274"/>
        </pc:sldMkLst>
        <pc:spChg chg="mod">
          <ac:chgData name="Alison Squires" userId="a611f8bf-abbd-452f-8002-3c6a3d01f190" providerId="ADAL" clId="{526540AE-E65A-45C4-B02C-B45316E32B60}" dt="2019-12-03T02:52:30.498" v="185" actId="1076"/>
          <ac:spMkLst>
            <pc:docMk/>
            <pc:sldMk cId="3482150492" sldId="274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9:43.259" v="247" actId="1076"/>
          <ac:picMkLst>
            <pc:docMk/>
            <pc:sldMk cId="3482150492" sldId="274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3389829034" sldId="275"/>
        </pc:sldMkLst>
        <pc:spChg chg="mod">
          <ac:chgData name="Alison Squires" userId="a611f8bf-abbd-452f-8002-3c6a3d01f190" providerId="ADAL" clId="{526540AE-E65A-45C4-B02C-B45316E32B60}" dt="2019-12-03T02:52:39.690" v="188" actId="1076"/>
          <ac:spMkLst>
            <pc:docMk/>
            <pc:sldMk cId="3389829034" sldId="275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2:59:54.379" v="249" actId="1076"/>
          <ac:picMkLst>
            <pc:docMk/>
            <pc:sldMk cId="3389829034" sldId="275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136694466" sldId="276"/>
        </pc:sldMkLst>
        <pc:spChg chg="mod">
          <ac:chgData name="Alison Squires" userId="a611f8bf-abbd-452f-8002-3c6a3d01f190" providerId="ADAL" clId="{526540AE-E65A-45C4-B02C-B45316E32B60}" dt="2019-12-03T02:53:10.674" v="192" actId="1076"/>
          <ac:spMkLst>
            <pc:docMk/>
            <pc:sldMk cId="1136694466" sldId="276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3:00:04.747" v="251" actId="1076"/>
          <ac:picMkLst>
            <pc:docMk/>
            <pc:sldMk cId="1136694466" sldId="276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833177641" sldId="277"/>
        </pc:sldMkLst>
        <pc:spChg chg="mod">
          <ac:chgData name="Alison Squires" userId="a611f8bf-abbd-452f-8002-3c6a3d01f190" providerId="ADAL" clId="{526540AE-E65A-45C4-B02C-B45316E32B60}" dt="2019-12-03T02:53:21.402" v="196" actId="1076"/>
          <ac:spMkLst>
            <pc:docMk/>
            <pc:sldMk cId="1833177641" sldId="277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3:00:16.539" v="253" actId="1076"/>
          <ac:picMkLst>
            <pc:docMk/>
            <pc:sldMk cId="1833177641" sldId="277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027457715" sldId="278"/>
        </pc:sldMkLst>
        <pc:spChg chg="mod">
          <ac:chgData name="Alison Squires" userId="a611f8bf-abbd-452f-8002-3c6a3d01f190" providerId="ADAL" clId="{526540AE-E65A-45C4-B02C-B45316E32B60}" dt="2019-12-03T02:53:30.194" v="198" actId="1076"/>
          <ac:spMkLst>
            <pc:docMk/>
            <pc:sldMk cId="1027457715" sldId="278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3:00:25.457" v="255" actId="1076"/>
          <ac:picMkLst>
            <pc:docMk/>
            <pc:sldMk cId="1027457715" sldId="278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1571076423" sldId="279"/>
        </pc:sldMkLst>
        <pc:spChg chg="mod">
          <ac:chgData name="Alison Squires" userId="a611f8bf-abbd-452f-8002-3c6a3d01f190" providerId="ADAL" clId="{526540AE-E65A-45C4-B02C-B45316E32B60}" dt="2019-12-03T02:53:37.386" v="200" actId="1076"/>
          <ac:spMkLst>
            <pc:docMk/>
            <pc:sldMk cId="1571076423" sldId="279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3:00:34.001" v="257" actId="1076"/>
          <ac:picMkLst>
            <pc:docMk/>
            <pc:sldMk cId="1571076423" sldId="279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3:01:09.738" v="261"/>
        <pc:sldMkLst>
          <pc:docMk/>
          <pc:sldMk cId="973482360" sldId="280"/>
        </pc:sldMkLst>
        <pc:spChg chg="mod">
          <ac:chgData name="Alison Squires" userId="a611f8bf-abbd-452f-8002-3c6a3d01f190" providerId="ADAL" clId="{526540AE-E65A-45C4-B02C-B45316E32B60}" dt="2019-12-03T02:53:47.954" v="202" actId="1076"/>
          <ac:spMkLst>
            <pc:docMk/>
            <pc:sldMk cId="973482360" sldId="280"/>
            <ac:spMk id="3" creationId="{607EB5F0-0563-40C4-A335-07989CCE8452}"/>
          </ac:spMkLst>
        </pc:spChg>
        <pc:picChg chg="mod">
          <ac:chgData name="Alison Squires" userId="a611f8bf-abbd-452f-8002-3c6a3d01f190" providerId="ADAL" clId="{526540AE-E65A-45C4-B02C-B45316E32B60}" dt="2019-12-03T03:00:45.052" v="259" actId="1076"/>
          <ac:picMkLst>
            <pc:docMk/>
            <pc:sldMk cId="973482360" sldId="280"/>
            <ac:picMk id="1025" creationId="{320C9877-C451-47B0-B239-C85CEEE1C128}"/>
          </ac:picMkLst>
        </pc:picChg>
      </pc:sldChg>
      <pc:sldChg chg="modSp modTransition">
        <pc:chgData name="Alison Squires" userId="a611f8bf-abbd-452f-8002-3c6a3d01f190" providerId="ADAL" clId="{526540AE-E65A-45C4-B02C-B45316E32B60}" dt="2019-12-03T04:20:43.232" v="271" actId="27636"/>
        <pc:sldMkLst>
          <pc:docMk/>
          <pc:sldMk cId="42571494" sldId="281"/>
        </pc:sldMkLst>
        <pc:spChg chg="mod">
          <ac:chgData name="Alison Squires" userId="a611f8bf-abbd-452f-8002-3c6a3d01f190" providerId="ADAL" clId="{526540AE-E65A-45C4-B02C-B45316E32B60}" dt="2019-12-03T04:20:43.232" v="271" actId="27636"/>
          <ac:spMkLst>
            <pc:docMk/>
            <pc:sldMk cId="42571494" sldId="281"/>
            <ac:spMk id="3" creationId="{C5AB0CE6-4020-4FEE-9CB2-10FEC29EAE6B}"/>
          </ac:spMkLst>
        </pc:spChg>
      </pc:sldChg>
      <pc:sldMasterChg chg="modTransition modSldLayout">
        <pc:chgData name="Alison Squires" userId="a611f8bf-abbd-452f-8002-3c6a3d01f190" providerId="ADAL" clId="{526540AE-E65A-45C4-B02C-B45316E32B60}" dt="2019-12-03T03:01:09.738" v="261"/>
        <pc:sldMasterMkLst>
          <pc:docMk/>
          <pc:sldMasterMk cId="2546432666" sldId="2147483648"/>
        </pc:sldMasterMkLst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2617083803" sldId="2147483649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252480283" sldId="2147483650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1807034453" sldId="2147483651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4056564302" sldId="2147483652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1613604208" sldId="2147483653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57435564" sldId="2147483654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3558517557" sldId="2147483655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180601591" sldId="2147483656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78641072" sldId="2147483657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3799464812" sldId="2147483658"/>
          </pc:sldLayoutMkLst>
        </pc:sldLayoutChg>
        <pc:sldLayoutChg chg="modTransition">
          <pc:chgData name="Alison Squires" userId="a611f8bf-abbd-452f-8002-3c6a3d01f190" providerId="ADAL" clId="{526540AE-E65A-45C4-B02C-B45316E32B60}" dt="2019-12-03T03:01:09.738" v="261"/>
          <pc:sldLayoutMkLst>
            <pc:docMk/>
            <pc:sldMasterMk cId="2546432666" sldId="2147483648"/>
            <pc:sldLayoutMk cId="1751970531" sldId="2147483659"/>
          </pc:sldLayoutMkLst>
        </pc:sldLayoutChg>
      </pc:sldMasterChg>
    </pc:docChg>
  </pc:docChgLst>
  <pc:docChgLst>
    <pc:chgData name="Alison Squires" userId="a611f8bf-abbd-452f-8002-3c6a3d01f190" providerId="ADAL" clId="{678B7CB5-1127-407F-A4D8-AFD2A3BC5007}"/>
    <pc:docChg chg="modSld">
      <pc:chgData name="Alison Squires" userId="a611f8bf-abbd-452f-8002-3c6a3d01f190" providerId="ADAL" clId="{678B7CB5-1127-407F-A4D8-AFD2A3BC5007}" dt="2019-12-06T02:32:24.032" v="1" actId="20577"/>
      <pc:docMkLst>
        <pc:docMk/>
      </pc:docMkLst>
      <pc:sldChg chg="modSp">
        <pc:chgData name="Alison Squires" userId="a611f8bf-abbd-452f-8002-3c6a3d01f190" providerId="ADAL" clId="{678B7CB5-1127-407F-A4D8-AFD2A3BC5007}" dt="2019-12-06T02:32:24.032" v="1" actId="20577"/>
        <pc:sldMkLst>
          <pc:docMk/>
          <pc:sldMk cId="2823930412" sldId="261"/>
        </pc:sldMkLst>
        <pc:spChg chg="mod">
          <ac:chgData name="Alison Squires" userId="a611f8bf-abbd-452f-8002-3c6a3d01f190" providerId="ADAL" clId="{678B7CB5-1127-407F-A4D8-AFD2A3BC5007}" dt="2019-12-06T02:32:24.032" v="1" actId="20577"/>
          <ac:spMkLst>
            <pc:docMk/>
            <pc:sldMk cId="2823930412" sldId="261"/>
            <ac:spMk id="3" creationId="{607EB5F0-0563-40C4-A335-07989CCE845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0332F-0176-48BB-B632-84EB15A5F8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1B394D-B91C-49A3-85DC-5CA565109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NZ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307607-947C-48B8-83FF-D86C3194E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A5DFF7-EE7F-4A99-B1C3-4891C9110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D5C80-89C7-4119-A804-29BD198D2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1708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15B2A-F072-44D9-91B3-1DF617F9B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306EA2-5F67-4030-8B5D-D14152717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4B28F5-A0C8-4A18-8507-7158BE522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8A5C2-D08B-4107-8F27-1369A3470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524B22-301E-43A1-AFA9-66D0FFE57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9946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DF8C5E-D112-4DFC-8302-3F20F26D82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4C956-CEFF-445B-A571-89C7BF9CE8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F40FF-BB82-4F5F-AFF8-4EBCFC1C1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FD56F1-A4F4-410F-B24E-6AE23CE90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61D5A-947F-439B-AC6C-E321D9C37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5197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1D634-9502-4616-98F9-91391B195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98F51A-7CEA-43DC-9027-8632D13AA2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C35FAC-D058-4528-90F6-21680ABD8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A91317-2D5F-481E-9F17-05B68B5AA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8C89CA-C184-49BA-A00D-CA339ED5B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248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5685C-1C7D-479C-AB75-132E161E7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41634F-6FFC-4A3F-A7A1-E46917D146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FF5B47-45D0-4BAF-A9D7-7772E5D0F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3CF41-4592-494A-A513-766A15A30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4AD94-BB72-4975-A112-0EF57AF91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0703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8D480-A963-47DA-8E6C-26099CA63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24C1B-52BE-4336-8AFA-97D602B447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DA2B49-78E6-4E97-B20B-A7A9FC511F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DC49FE-5EA5-498F-B71F-355B05973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6DC6E6-F414-4B71-BD17-8E455FE11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360E40-CB4E-47A1-BCCD-A397D5607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5656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CEC22-8D5D-4FDA-BF7B-81658A892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3E0EB2-24C1-41CC-81FB-3CE9BF26E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EBCE26-C08B-488A-A42D-F2FCAF3F6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2E799F-F36E-4A97-A96C-B25DD5BE7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04C3B0-2C7F-4D42-95FA-9CB7176DA4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2BC6FE3-552A-492C-A531-8B189ACFF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3D240D-6DCD-4819-9995-BF1597C4E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EFB3A7-B363-48BF-94D0-3A42FB049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1360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17B29-7B9E-4B9B-AC04-C8CA1666C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6D6B712-6192-4DDF-8FA8-CB8D90038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1602BC-0C45-4F70-BD8D-07BF3A17B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07CA4D-494E-4453-AC1A-8C2D1CA91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74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D361ED-1572-46EE-B07A-C780E2385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76C9EC-B219-441E-AE55-DB87DFD2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B35BD2-A148-420C-871B-2770F161B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5851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7CAF1-F3F5-4987-9258-83FD608AE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3AB9E-DB00-46D2-A542-E19815866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3A8F3E-C2C5-4279-A4B9-97E7A2553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8F1CE5-E3DE-4E6B-B917-51BFFD3C3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E9511B-06E0-4B95-A42F-6DF5A6450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CD0284-F6AD-4AC8-AB64-72CE7031C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060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C9716-5219-4825-AE1B-60C42B3C4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1D80A0A-FF67-4FC7-82B3-E43FEBB5B9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9533DA-65D4-4C32-BB96-A42F037333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7DF18-C03E-4AB6-A395-CB7F3C54D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4811FC-E88F-45CE-B3B3-C1587E7D2F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0230AC-12E5-432E-8EC7-E4B23CFD6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864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DEE33A-B58E-491B-AAA7-3C032A709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989890-6CB9-4589-9467-FE046B5FC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6FFF0-5422-4ADC-9686-68B02BD57C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784DE-B71C-4272-A98C-4659B92DD5CC}" type="datetimeFigureOut">
              <a:rPr lang="en-NZ" smtClean="0"/>
              <a:t>6/12/2019</a:t>
            </a:fld>
            <a:endParaRPr lang="en-N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DD0A2-2458-4FA0-9CAE-DC75E742DA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13E19D-C3A9-4002-9A2D-3B8DFE11D1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1596D-01CE-429F-B81D-70CF37F96F0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46432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5AB0CE6-4020-4FEE-9CB2-10FEC29EAE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13718"/>
            <a:ext cx="9144000" cy="330249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JUNE 2017 </a:t>
            </a: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40 HOURS</a:t>
            </a: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19 STUDENTS</a:t>
            </a: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1 CHEF</a:t>
            </a: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6000 MEALS COOKED</a:t>
            </a:r>
          </a:p>
          <a:p>
            <a:r>
              <a:rPr lang="en-NZ" b="1" dirty="0">
                <a:latin typeface="Arial Black" panose="020B0604020202020204" pitchFamily="34" charset="0"/>
                <a:cs typeface="Arial Black" panose="020B0604020202020204" pitchFamily="34" charset="0"/>
              </a:rPr>
              <a:t>$14,000 RAISED FOR THE 40 HOUR FAMINE</a:t>
            </a:r>
          </a:p>
          <a:p>
            <a:endParaRPr lang="en-NZ" b="1" dirty="0">
              <a:solidFill>
                <a:schemeClr val="bg1">
                  <a:lumMod val="50000"/>
                </a:schemeClr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chemeClr val="bg1">
                    <a:lumMod val="50000"/>
                  </a:schemeClr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Photos: Wakatipu High School</a:t>
            </a:r>
          </a:p>
        </p:txBody>
      </p:sp>
    </p:spTree>
    <p:extLst>
      <p:ext uri="{BB962C8B-B14F-4D97-AF65-F5344CB8AC3E}">
        <p14:creationId xmlns:p14="http://schemas.microsoft.com/office/powerpoint/2010/main" val="4257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37876"/>
            <a:ext cx="9144000" cy="1209659"/>
          </a:xfrm>
        </p:spPr>
        <p:txBody>
          <a:bodyPr>
            <a:normAutofit/>
          </a:bodyPr>
          <a:lstStyle/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sz="2000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Adding the potato to the Cottage pie.</a:t>
            </a:r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7196" y="97876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91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8590" y="5013588"/>
            <a:ext cx="9144000" cy="1360579"/>
          </a:xfrm>
        </p:spPr>
        <p:txBody>
          <a:bodyPr>
            <a:normAutofit/>
          </a:bodyPr>
          <a:lstStyle/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sz="2000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Row upon row of Cottage pies.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3727" y="115307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33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3080" y="5146753"/>
            <a:ext cx="9144000" cy="1245169"/>
          </a:xfrm>
        </p:spPr>
        <p:txBody>
          <a:bodyPr>
            <a:normAutofit/>
          </a:bodyPr>
          <a:lstStyle/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sz="2000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Large and small Cottage pie.</a:t>
            </a:r>
          </a:p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67488" y="106753"/>
            <a:ext cx="672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38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11243"/>
            <a:ext cx="9144000" cy="1271802"/>
          </a:xfrm>
        </p:spPr>
        <p:txBody>
          <a:bodyPr>
            <a:normAutofit/>
          </a:bodyPr>
          <a:lstStyle/>
          <a:p>
            <a:endParaRPr lang="en-NZ" sz="2000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sz="2000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Thai chicken and coconut rice. 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835" y="71243"/>
            <a:ext cx="3779999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28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712" y="5089152"/>
            <a:ext cx="9144000" cy="1271802"/>
          </a:xfrm>
        </p:spPr>
        <p:txBody>
          <a:bodyPr/>
          <a:lstStyle/>
          <a:p>
            <a:endParaRPr lang="en-NZ" dirty="0"/>
          </a:p>
          <a:p>
            <a:r>
              <a:rPr lang="en-NZ" dirty="0"/>
              <a:t>A quick break for a team photo.</a:t>
            </a:r>
            <a:endParaRPr lang="en-N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NZ" dirty="0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8650" y="115307"/>
            <a:ext cx="6714033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59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15949"/>
            <a:ext cx="9144000" cy="1236292"/>
          </a:xfrm>
        </p:spPr>
        <p:txBody>
          <a:bodyPr/>
          <a:lstStyle/>
          <a:p>
            <a:endParaRPr lang="en-NZ" dirty="0"/>
          </a:p>
          <a:p>
            <a:r>
              <a:rPr lang="en-NZ" dirty="0"/>
              <a:t>Putting labels on the lids.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5972" y="159695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529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35224" y="5128997"/>
            <a:ext cx="9144000" cy="1236292"/>
          </a:xfrm>
        </p:spPr>
        <p:txBody>
          <a:bodyPr/>
          <a:lstStyle/>
          <a:p>
            <a:endParaRPr lang="en-NZ" dirty="0"/>
          </a:p>
          <a:p>
            <a:r>
              <a:rPr lang="en-NZ" dirty="0"/>
              <a:t>Adding the mashed potato and then the lids of the Cottage pie.</a:t>
            </a:r>
            <a:endParaRPr lang="en-N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NZ" dirty="0"/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6000" y="88997"/>
            <a:ext cx="672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17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37875"/>
            <a:ext cx="9144000" cy="1200781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Lids on, good to go.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6000" y="168573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15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9713" y="5151460"/>
            <a:ext cx="9144000" cy="1200781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After 40 hours of cooking, there’s lots of cleaning to do.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4547" y="111460"/>
            <a:ext cx="2835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2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957" y="5137875"/>
            <a:ext cx="9144000" cy="1200781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Cleaning the kitchen.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23099" y="97875"/>
            <a:ext cx="672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69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7110" y="5090265"/>
            <a:ext cx="9144000" cy="1371016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Wakatipu High School Cook for a Cause team is ready.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19110" y="129865"/>
            <a:ext cx="6719999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194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37875"/>
            <a:ext cx="9144000" cy="1191903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Packing the meals into boxes.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86002" y="186328"/>
            <a:ext cx="6714033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317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55324" y="5200019"/>
            <a:ext cx="9144000" cy="1147515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60,000 meals packed and ready to deliver.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3301" y="160019"/>
            <a:ext cx="672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45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182264"/>
            <a:ext cx="9144000" cy="1183026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Celebrating 6000 meals cooked for a cause.</a:t>
            </a: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2835" y="142264"/>
            <a:ext cx="6719999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07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3079" y="5226652"/>
            <a:ext cx="9144000" cy="1129760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The Cook for a Cause team and supporters.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3760" y="115410"/>
            <a:ext cx="8964479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482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5958" y="5751096"/>
            <a:ext cx="10563726" cy="837274"/>
          </a:xfrm>
        </p:spPr>
        <p:txBody>
          <a:bodyPr>
            <a:normAutofit/>
          </a:bodyPr>
          <a:lstStyle/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Delivering the meals to New Zealand charities.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4952" y="170792"/>
            <a:ext cx="5465173" cy="546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44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053035"/>
            <a:ext cx="9144000" cy="1287841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Team talk at start of the 40 hours of cooking.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50995" y="133061"/>
            <a:ext cx="6714032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2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4974641"/>
            <a:ext cx="9144000" cy="1397172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Chef Mark Gregory demonstrates what needs to be done.</a:t>
            </a: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8CD25B-B49B-445B-8A8A-47492C0445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5862" y="86692"/>
            <a:ext cx="6720000" cy="504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576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81957" y="5040972"/>
            <a:ext cx="9144000" cy="1317659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Peeling potatoes for Cottage pie.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36000" y="107672"/>
            <a:ext cx="672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75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031034"/>
            <a:ext cx="9144000" cy="1327598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Peeling apples for Spiced apple cake.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835" y="106429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93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467" y="5120120"/>
            <a:ext cx="9144000" cy="1218536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Stirring the Thai chicken and coconut rice (rear)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and mince for Cottage pie (foreground).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9467" y="80120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010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057976"/>
            <a:ext cx="9144000" cy="1280680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Adding carrots to the Cottage pie.</a:t>
            </a: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835" y="97552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369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7EB5F0-0563-40C4-A335-07989CCE8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0835" y="5066854"/>
            <a:ext cx="9144000" cy="1325068"/>
          </a:xfrm>
        </p:spPr>
        <p:txBody>
          <a:bodyPr>
            <a:normAutofit/>
          </a:bodyPr>
          <a:lstStyle/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  <a:p>
            <a:r>
              <a:rPr lang="en-NZ" b="1" dirty="0">
                <a:solidFill>
                  <a:srgbClr val="9054A1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Stirring the Cottage pie mince.</a:t>
            </a:r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ea typeface="Calibri" panose="020F0502020204030204" pitchFamily="34" charset="0"/>
              <a:cs typeface="Arial Black" panose="020B0604020202020204" pitchFamily="34" charset="0"/>
            </a:endParaRPr>
          </a:p>
          <a:p>
            <a:endParaRPr lang="en-NZ" b="1" dirty="0">
              <a:solidFill>
                <a:srgbClr val="9054A1"/>
              </a:solidFill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pic>
        <p:nvPicPr>
          <p:cNvPr id="1025" name="Picture 1">
            <a:extLst>
              <a:ext uri="{FF2B5EF4-FFF2-40B4-BE49-F238E27FC236}">
                <a16:creationId xmlns:a16="http://schemas.microsoft.com/office/drawing/2014/main" id="{320C9877-C451-47B0-B239-C85CEEE1C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4850" y="73462"/>
            <a:ext cx="3780000" cy="50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3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54ee707-536c-4599-8163-8e46a2423d30" xsi:nil="true"/>
    <lcf76f155ced4ddcb4097134ff3c332f xmlns="3ec842e6-f5b0-4425-ad36-208ddf3dc06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006AC9F6B1464A9EAADEEDAEA8FE95" ma:contentTypeVersion="19" ma:contentTypeDescription="Create a new document." ma:contentTypeScope="" ma:versionID="ba7634ed466a4fb07b2555485c230d84">
  <xsd:schema xmlns:xsd="http://www.w3.org/2001/XMLSchema" xmlns:xs="http://www.w3.org/2001/XMLSchema" xmlns:p="http://schemas.microsoft.com/office/2006/metadata/properties" xmlns:ns2="3ec842e6-f5b0-4425-ad36-208ddf3dc069" xmlns:ns3="bdf6c803-03f5-4a93-b21c-57a5348dfffc" xmlns:ns4="054ee707-536c-4599-8163-8e46a2423d30" targetNamespace="http://schemas.microsoft.com/office/2006/metadata/properties" ma:root="true" ma:fieldsID="9f6f9253ebac90d64246352b1554ba01" ns2:_="" ns3:_="" ns4:_="">
    <xsd:import namespace="3ec842e6-f5b0-4425-ad36-208ddf3dc069"/>
    <xsd:import namespace="bdf6c803-03f5-4a93-b21c-57a5348dfffc"/>
    <xsd:import namespace="054ee707-536c-4599-8163-8e46a2423d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c842e6-f5b0-4425-ad36-208ddf3dc0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e0407cd-b227-409d-902d-7b265526134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f6c803-03f5-4a93-b21c-57a5348dfff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ee707-536c-4599-8163-8e46a2423d30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1e990a70-5f5d-42a9-9c88-77fb93a15f37}" ma:internalName="TaxCatchAll" ma:showField="CatchAllData" ma:web="bdf6c803-03f5-4a93-b21c-57a5348dfff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CC9218-DEE9-4784-9749-EA96DFE0C16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ED798E46-AF49-4F5D-B4E4-D0E9B70570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0DB48CE-695D-4B71-861E-C89583A2F4EE}"/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218</Words>
  <Application>Microsoft Office PowerPoint</Application>
  <PresentationFormat>Widescreen</PresentationFormat>
  <Paragraphs>56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Alison Squires</dc:creator>
  <cp:lastModifiedBy>Alison Squires</cp:lastModifiedBy>
  <cp:revision>20</cp:revision>
  <dcterms:created xsi:type="dcterms:W3CDTF">2019-08-23T00:29:42Z</dcterms:created>
  <dcterms:modified xsi:type="dcterms:W3CDTF">2019-12-06T02:32:34Z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0x010100B7006AC9F6B1464A9EAADEEDAEA8FE95</vt:lpwstr>
  </property>
  <property fmtid="{D5CDD505-2E9C-101B-9397-08002B2CF9AE}" pid="3" name="MediaServiceImageTags">
    <vt:lpwstr/>
  </property>
</Properties>
</file>